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2025\ESTADO%20PDMCGR%20DE%20DIAMANTE%20AL%201012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C11-4AD9-9D41-6A1643E5A8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C11-4AD9-9D41-6A1643E5A80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Hoja1!$B$24:$C$24</c:f>
              <c:strCache>
                <c:ptCount val="2"/>
                <c:pt idx="0">
                  <c:v>ACCIONES CUMPLIDAS 912</c:v>
                </c:pt>
                <c:pt idx="1">
                  <c:v>ACCIONES EN TERMINO 91</c:v>
                </c:pt>
              </c:strCache>
            </c:strRef>
          </c:cat>
          <c:val>
            <c:numRef>
              <c:f>Hoja1!$B$25:$C$25</c:f>
              <c:numCache>
                <c:formatCode>0%</c:formatCode>
                <c:ptCount val="2"/>
                <c:pt idx="0">
                  <c:v>0.91</c:v>
                </c:pt>
                <c:pt idx="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11-4AD9-9D41-6A1643E5A80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406465628673133"/>
          <c:y val="0.84798244362998676"/>
          <c:w val="0.27846781130937204"/>
          <c:h val="0.137785358926123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30 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Septiembre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47862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877" y="1019174"/>
            <a:ext cx="10267983" cy="536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5263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877" y="995624"/>
            <a:ext cx="10267983" cy="552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988710"/>
              </p:ext>
            </p:extLst>
          </p:nvPr>
        </p:nvGraphicFramePr>
        <p:xfrm>
          <a:off x="1179443" y="1060175"/>
          <a:ext cx="10204174" cy="5300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912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1003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</a:t>
            </a:r>
            <a:r>
              <a:rPr lang="es-CO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equivalen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353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Se recomienda, continuar con el monitoreo permanente por parte de las áreas responsables del cumplimiento de estas acciones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SEPTIEMBRE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222</Words>
  <Application>Microsoft Office PowerPoint</Application>
  <PresentationFormat>Panorámica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SEPTIEMBRE 2025 Planes Cumplidos</vt:lpstr>
      <vt:lpstr>ESTADO PDM CGR A SEPTIEMBRE 2025 Planes en Término</vt:lpstr>
      <vt:lpstr>ESTADO PDM CGR A SEPTIEMBRE 2025</vt:lpstr>
      <vt:lpstr>ESTADO PDM CGR A SEPTIEMBRE 2025</vt:lpstr>
      <vt:lpstr>ESTADO PDM CGR A SEPTIEMBRE 2025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24</cp:revision>
  <dcterms:created xsi:type="dcterms:W3CDTF">2024-07-03T14:20:31Z</dcterms:created>
  <dcterms:modified xsi:type="dcterms:W3CDTF">2025-12-10T21:43:31Z</dcterms:modified>
</cp:coreProperties>
</file>