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2025\ESTADO%20PDMCGR%20DIAMANTE%20AL%207%20DE%20JUNIO%20DE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solidFill>
                <a:schemeClr val="accent6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  <a:effectLst/>
              <a:sp3d contourW="25400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9AA-4486-BE18-56CC4D9F5A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  <a:effectLst/>
              <a:sp3d contourW="25400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9AA-4486-BE18-56CC4D9F5A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Hoja1!$H$11:$I$11</c:f>
              <c:strCache>
                <c:ptCount val="2"/>
                <c:pt idx="0">
                  <c:v>Acciones cunplidas 902</c:v>
                </c:pt>
                <c:pt idx="1">
                  <c:v>Acciones en término 73</c:v>
                </c:pt>
              </c:strCache>
            </c:strRef>
          </c:cat>
          <c:val>
            <c:numRef>
              <c:f>Hoja1!$H$12:$I$12</c:f>
              <c:numCache>
                <c:formatCode>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AA-4486-BE18-56CC4D9F5AE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7/06/2025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31 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47862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877" y="1019174"/>
            <a:ext cx="10267983" cy="536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5263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877" y="950010"/>
            <a:ext cx="9883671" cy="558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2025</a:t>
            </a:r>
            <a:endParaRPr lang="es-ES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052455"/>
              </p:ext>
            </p:extLst>
          </p:nvPr>
        </p:nvGraphicFramePr>
        <p:xfrm>
          <a:off x="980661" y="834887"/>
          <a:ext cx="10296939" cy="568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902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975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93%,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73 que equivalen al 7%.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3200" dirty="0"/>
          </a:p>
          <a:p>
            <a:pPr algn="just"/>
            <a:r>
              <a:rPr lang="es-ES" sz="3200" dirty="0"/>
              <a:t>Se recomienda, continuar con el monitoreo permanente por parte de las áreas responsables del cumplimiento de estas acciones</a:t>
            </a:r>
            <a:r>
              <a:rPr lang="es-ES" sz="3200" dirty="0" smtClean="0"/>
              <a:t>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222</Words>
  <Application>Microsoft Office PowerPoint</Application>
  <PresentationFormat>Panorámica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MARZO 2025 Planes Cumplidos</vt:lpstr>
      <vt:lpstr>ESTADO PDM CGR A MARZO 2025 Planes en Término</vt:lpstr>
      <vt:lpstr>ESTADO PDM CGR A MARZO 2025</vt:lpstr>
      <vt:lpstr>ESTADO PDM CGR A MARZO 2025</vt:lpstr>
      <vt:lpstr>ESTADO PDM CGR A MARZO 2025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20</cp:revision>
  <dcterms:created xsi:type="dcterms:W3CDTF">2024-07-03T14:20:31Z</dcterms:created>
  <dcterms:modified xsi:type="dcterms:W3CDTF">2025-06-07T23:04:08Z</dcterms:modified>
</cp:coreProperties>
</file>