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78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EACION\2025\ESTADO%20PDMCGR%20DIAMANTE%20AL%207%20DE%20JUNIO%20DE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  <a:effectLst/>
              <a:sp3d contourW="25400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AA-4486-BE18-56CC4D9F5A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  <a:effectLst/>
              <a:sp3d contourW="25400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9AA-4486-BE18-56CC4D9F5A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Hoja1!$H$11:$I$11</c:f>
              <c:strCache>
                <c:ptCount val="2"/>
                <c:pt idx="0">
                  <c:v>Acciones cunplidas 902</c:v>
                </c:pt>
                <c:pt idx="1">
                  <c:v>Acciones en término 73</c:v>
                </c:pt>
              </c:strCache>
            </c:strRef>
          </c:cat>
          <c:val>
            <c:numRef>
              <c:f>Hoja1!$H$12:$I$12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AA-4486-BE18-56CC4D9F5AE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631" y="2001086"/>
            <a:ext cx="3638737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53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54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64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88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" y="-79441"/>
            <a:ext cx="981513" cy="66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5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92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09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7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58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2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7/06/2025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2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9566"/>
            <a:ext cx="12192000" cy="136525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www.ica.gov.co</a:t>
            </a:r>
            <a:endParaRPr lang="es-CO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1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95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0417" y="1122363"/>
            <a:ext cx="9647583" cy="2387600"/>
          </a:xfrm>
        </p:spPr>
        <p:txBody>
          <a:bodyPr/>
          <a:lstStyle/>
          <a:p>
            <a:r>
              <a:rPr lang="es-CO" dirty="0" smtClean="0"/>
              <a:t>Oficina Asesora de Planeación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Con corte al 31 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3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478623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2025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77" y="1019174"/>
            <a:ext cx="10267983" cy="536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2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52632"/>
            <a:ext cx="10034151" cy="942991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2025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</a:t>
            </a:r>
            <a:r>
              <a:rPr lang="es-ES" sz="2800" b="1" dirty="0" smtClean="0"/>
              <a:t>en Término</a:t>
            </a:r>
            <a:endParaRPr lang="es-ES" sz="28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77" y="950010"/>
            <a:ext cx="9883671" cy="55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7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2025</a:t>
            </a:r>
            <a:endParaRPr lang="es-ES" sz="2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052455"/>
              </p:ext>
            </p:extLst>
          </p:nvPr>
        </p:nvGraphicFramePr>
        <p:xfrm>
          <a:off x="980661" y="834887"/>
          <a:ext cx="10296939" cy="568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7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ED7B340-540D-44CA-651B-3FA855D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5" y="1378226"/>
            <a:ext cx="10397101" cy="4982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lo anterior, el instituto presenta un cumplimiento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902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975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suscritas, lo que equivale al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93%,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ejecución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 que equivalen al 7%.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 referente a las acciones que presentamos en término corresponde en su gran mayoría a las actividades que se están realizando para el saneamiento y legalización de los inmuebles a nivel nacional y que tienen relación con otras entidades, para las cuales se estima culminar en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2026; estas acciones corresponden principalmente con los planes de mejoramiento de las auditorías regular 2016 y especial de fiscalización a la gestión sobre inmuebles el ICA 2021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89950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2025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7544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3"/>
            <a:ext cx="9888280" cy="40047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sz="3200" dirty="0"/>
          </a:p>
          <a:p>
            <a:pPr algn="just"/>
            <a:r>
              <a:rPr lang="es-ES" sz="3200" dirty="0"/>
              <a:t>Se recomienda, continuar con el monitoreo permanente por parte de las áreas responsables del cumplimiento de estas acciones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76701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MARZO 2025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3549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2166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2580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222</Words>
  <Application>Microsoft Office PowerPoint</Application>
  <PresentationFormat>Panorámica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Tema de Office</vt:lpstr>
      <vt:lpstr>Presentación de PowerPoint</vt:lpstr>
      <vt:lpstr>Oficina Asesora de Planeación</vt:lpstr>
      <vt:lpstr>ESTADO PDM CGR A MARZO 2025 Planes Cumplidos</vt:lpstr>
      <vt:lpstr>ESTADO PDM CGR A MARZO 2025 Planes en Término</vt:lpstr>
      <vt:lpstr>ESTADO PDM CGR A MARZO 2025</vt:lpstr>
      <vt:lpstr>ESTADO PDM CGR A MARZO 2025</vt:lpstr>
      <vt:lpstr>ESTADO PDM CGR A MARZO 2025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</dc:creator>
  <cp:lastModifiedBy>Martha Rocio Arevalo García</cp:lastModifiedBy>
  <cp:revision>20</cp:revision>
  <dcterms:created xsi:type="dcterms:W3CDTF">2024-07-03T14:20:31Z</dcterms:created>
  <dcterms:modified xsi:type="dcterms:W3CDTF">2025-06-07T23:04:08Z</dcterms:modified>
</cp:coreProperties>
</file>