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78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31" y="2001086"/>
            <a:ext cx="3638737" cy="24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3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54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64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-79441"/>
            <a:ext cx="981513" cy="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92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0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72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258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2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14/01/2026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2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9566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www.ica.gov.co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95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417" y="1122363"/>
            <a:ext cx="9647583" cy="2387600"/>
          </a:xfrm>
        </p:spPr>
        <p:txBody>
          <a:bodyPr/>
          <a:lstStyle/>
          <a:p>
            <a:r>
              <a:rPr lang="es-CO" dirty="0" smtClean="0"/>
              <a:t>Oficina Asesora de Planeación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Con corte al 30 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Diciembre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 2025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3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478623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</a:t>
            </a:r>
            <a:r>
              <a:rPr lang="es-ES" sz="3600" b="1" dirty="0" smtClean="0"/>
              <a:t>IEMBRE </a:t>
            </a:r>
            <a:r>
              <a:rPr lang="es-ES" sz="3600" b="1" dirty="0" smtClean="0"/>
              <a:t>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96" y="1007166"/>
            <a:ext cx="10222132" cy="551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5263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</a:t>
            </a:r>
            <a:r>
              <a:rPr lang="es-ES" sz="3600" b="1" dirty="0" smtClean="0"/>
              <a:t>IEMBRE </a:t>
            </a:r>
            <a:r>
              <a:rPr lang="es-ES" sz="3600" b="1" dirty="0" smtClean="0"/>
              <a:t>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</a:t>
            </a:r>
            <a:r>
              <a:rPr lang="es-ES" sz="2800" b="1" dirty="0" smtClean="0"/>
              <a:t>en Término</a:t>
            </a:r>
            <a:endParaRPr lang="es-ES" sz="28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6" y="995623"/>
            <a:ext cx="10588487" cy="54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</a:t>
            </a:r>
            <a:r>
              <a:rPr lang="es-ES" sz="3600" b="1" dirty="0" smtClean="0"/>
              <a:t>IEMBRE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017" y="834888"/>
            <a:ext cx="8772940" cy="575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5" y="1378226"/>
            <a:ext cx="10397101" cy="4982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4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928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</a:t>
            </a:r>
            <a:r>
              <a:rPr lang="es-CO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1003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92,48%,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equivalen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7,48% y vencida 1 acción que equivale al 0,0010%  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Diciembre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2026; estas acciones corresponden principalmente con los planes de mejoramiento de las auditorías regular 2016 y especial de fiscalización a la gestión sobre inmuebles el ICA 2021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89950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/>
              <a:t>ESTADO PDM </a:t>
            </a:r>
            <a:r>
              <a:rPr lang="es-ES" sz="3600" b="1" dirty="0"/>
              <a:t>CGR A </a:t>
            </a:r>
            <a:r>
              <a:rPr lang="es-ES" sz="3600" b="1" dirty="0" smtClean="0"/>
              <a:t>DIC</a:t>
            </a:r>
            <a:r>
              <a:rPr lang="es-ES" sz="3600" b="1" dirty="0" smtClean="0"/>
              <a:t>IEMBRE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7544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3534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recomienda, continuar con el monitoreo permanente por parte de las áreas responsables del cumplimiento de estas acciones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76701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549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2166"/>
          </a:xfrm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231</Words>
  <Application>Microsoft Office PowerPoint</Application>
  <PresentationFormat>Panorámica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Times New Roman</vt:lpstr>
      <vt:lpstr>Tema de Office</vt:lpstr>
      <vt:lpstr>Presentación de PowerPoint</vt:lpstr>
      <vt:lpstr>Oficina Asesora de Planeación</vt:lpstr>
      <vt:lpstr>ESTADO PDM CGR A DICIEMBRE 2025 Planes Cumplidos</vt:lpstr>
      <vt:lpstr>ESTADO PDM CGR A DICIEMBRE 2025 Planes en Término</vt:lpstr>
      <vt:lpstr>ESTADO PDM CGR A DICIEMBRE 2025</vt:lpstr>
      <vt:lpstr>ESTADO PDM CGR A DICIEMBRE 2025</vt:lpstr>
      <vt:lpstr>ESTADO PDM CGR A SEPTIEMBRE 2025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</dc:creator>
  <cp:lastModifiedBy>Martha Rocio Arevalo García</cp:lastModifiedBy>
  <cp:revision>26</cp:revision>
  <dcterms:created xsi:type="dcterms:W3CDTF">2024-07-03T14:20:31Z</dcterms:created>
  <dcterms:modified xsi:type="dcterms:W3CDTF">2026-01-14T23:26:38Z</dcterms:modified>
</cp:coreProperties>
</file>