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78" r:id="rId5"/>
    <p:sldId id="260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LANEACION\2025\PMCGR\ESTADO%20PLAN%20DE%20MEJORAMIENTO\REPORTE%20DIAMANTE%20PDMCGR%20AL%20220825%20OJ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>
              <a:solidFill>
                <a:srgbClr val="92D050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rgbClr val="92D050"/>
                </a:solidFill>
              </a:ln>
              <a:effectLst/>
              <a:sp3d contourW="25400">
                <a:contourClr>
                  <a:srgbClr val="92D05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0E2-43AE-A69C-400B6CD60C6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92D050"/>
                </a:solidFill>
              </a:ln>
              <a:effectLst/>
              <a:sp3d contourW="25400">
                <a:contourClr>
                  <a:srgbClr val="92D05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0E2-43AE-A69C-400B6CD60C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Hoja3!$B$23:$C$23</c:f>
              <c:strCache>
                <c:ptCount val="2"/>
                <c:pt idx="0">
                  <c:v>ACCIONES CUMPLIDAS 905</c:v>
                </c:pt>
                <c:pt idx="1">
                  <c:v>ACCIONES EN TERMINO 70</c:v>
                </c:pt>
              </c:strCache>
            </c:strRef>
          </c:cat>
          <c:val>
            <c:numRef>
              <c:f>Hoja3!$B$24:$C$24</c:f>
              <c:numCache>
                <c:formatCode>0%</c:formatCode>
                <c:ptCount val="2"/>
                <c:pt idx="0">
                  <c:v>0.93</c:v>
                </c:pt>
                <c:pt idx="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E2-43AE-A69C-400B6CD60C6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31" y="2001086"/>
            <a:ext cx="3638737" cy="24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9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39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654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64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8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" y="-79441"/>
            <a:ext cx="981513" cy="66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92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70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472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258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2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24/08/2025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92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9566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www.ica.gov.co</a:t>
            </a:r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1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95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0417" y="1122363"/>
            <a:ext cx="9647583" cy="2387600"/>
          </a:xfrm>
        </p:spPr>
        <p:txBody>
          <a:bodyPr/>
          <a:lstStyle/>
          <a:p>
            <a:r>
              <a:rPr lang="es-CO" dirty="0" smtClean="0"/>
              <a:t>Oficina Asesora de Planeación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JUNIO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de 2025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3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478623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</a:t>
            </a:r>
            <a:r>
              <a:rPr lang="es-ES" sz="3600" b="1" dirty="0" smtClean="0"/>
              <a:t>2025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77" y="1019174"/>
            <a:ext cx="10267983" cy="536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5263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</a:t>
            </a:r>
            <a:r>
              <a:rPr lang="es-ES" sz="3600" b="1" dirty="0" smtClean="0"/>
              <a:t>2025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</a:t>
            </a:r>
            <a:r>
              <a:rPr lang="es-ES" sz="2800" b="1" dirty="0" smtClean="0"/>
              <a:t>en Término</a:t>
            </a:r>
            <a:endParaRPr lang="es-ES" sz="28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57" y="990596"/>
            <a:ext cx="10058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7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</a:t>
            </a:r>
            <a:r>
              <a:rPr lang="es-ES" sz="3600" b="1" dirty="0" smtClean="0"/>
              <a:t>2025</a:t>
            </a:r>
            <a:endParaRPr lang="es-ES" sz="2800" b="1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7510689"/>
              </p:ext>
            </p:extLst>
          </p:nvPr>
        </p:nvGraphicFramePr>
        <p:xfrm>
          <a:off x="971550" y="1071563"/>
          <a:ext cx="10358438" cy="528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377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5" y="1378226"/>
            <a:ext cx="10397101" cy="4982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4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905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975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suscritas, lo que equivale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93%,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ejecución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equivalen al 7%. 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Diciembre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2026; estas acciones corresponden principalmente con los planes de mejoramiento de las auditorías regular 2016 y especial de fiscalización a la gestión sobre inmuebles el ICA 2021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89950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</a:t>
            </a:r>
            <a:r>
              <a:rPr lang="es-ES" sz="3600" b="1" dirty="0" smtClean="0"/>
              <a:t>2025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7544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0047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ES" sz="3200" dirty="0"/>
          </a:p>
          <a:p>
            <a:pPr algn="just"/>
            <a:r>
              <a:rPr lang="es-ES" sz="3200" dirty="0"/>
              <a:t>Se recomienda, continuar con el monitoreo permanente por parte de las áreas responsables del cumplimiento de estas acciones</a:t>
            </a:r>
            <a:r>
              <a:rPr lang="es-ES" sz="3200" dirty="0" smtClean="0"/>
              <a:t>.</a:t>
            </a:r>
          </a:p>
          <a:p>
            <a:pPr algn="just"/>
            <a:endParaRPr lang="es-ES" sz="3200" dirty="0"/>
          </a:p>
          <a:p>
            <a:pPr algn="just"/>
            <a:r>
              <a:rPr lang="es-ES" sz="3200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76701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</a:t>
            </a:r>
            <a:r>
              <a:rPr lang="es-ES" sz="3600" b="1" dirty="0" smtClean="0"/>
              <a:t>2025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35495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2166"/>
          </a:xfrm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80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222</Words>
  <Application>Microsoft Office PowerPoint</Application>
  <PresentationFormat>Panorámica</PresentationFormat>
  <Paragraphs>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Times New Roman</vt:lpstr>
      <vt:lpstr>Tema de Office</vt:lpstr>
      <vt:lpstr>Presentación de PowerPoint</vt:lpstr>
      <vt:lpstr>Oficina Asesora de Planeación</vt:lpstr>
      <vt:lpstr>ESTADO PDM CGR A JUNIO 2025 Planes Cumplidos</vt:lpstr>
      <vt:lpstr>ESTADO PDM CGR A JUNIO 2025 Planes en Término</vt:lpstr>
      <vt:lpstr>ESTADO PDM CGR A JUNIO 2025</vt:lpstr>
      <vt:lpstr>ESTADO PDM CGR A JUNIO 2025</vt:lpstr>
      <vt:lpstr>ESTADO PDM CGR A JUNIO 2025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ICA</dc:creator>
  <cp:lastModifiedBy>Martha Rocio Arevalo García</cp:lastModifiedBy>
  <cp:revision>22</cp:revision>
  <dcterms:created xsi:type="dcterms:W3CDTF">2024-07-03T14:20:31Z</dcterms:created>
  <dcterms:modified xsi:type="dcterms:W3CDTF">2025-08-24T18:29:30Z</dcterms:modified>
</cp:coreProperties>
</file>